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2"/>
  </p:notesMasterIdLst>
  <p:handoutMasterIdLst>
    <p:handoutMasterId r:id="rId13"/>
  </p:handoutMasterIdLst>
  <p:sldIdLst>
    <p:sldId id="278" r:id="rId2"/>
    <p:sldId id="279" r:id="rId3"/>
    <p:sldId id="280" r:id="rId4"/>
    <p:sldId id="283" r:id="rId5"/>
    <p:sldId id="284" r:id="rId6"/>
    <p:sldId id="289" r:id="rId7"/>
    <p:sldId id="292" r:id="rId8"/>
    <p:sldId id="290" r:id="rId9"/>
    <p:sldId id="285" r:id="rId10"/>
    <p:sldId id="291" r:id="rId11"/>
  </p:sldIdLst>
  <p:sldSz cx="12192000" cy="6858000"/>
  <p:notesSz cx="13716000" cy="24384000"/>
  <p:defaultTextStyle>
    <a:defPPr rtl="0">
      <a:defRPr lang="ru-RU"/>
    </a:defPPr>
    <a:lvl1pPr marL="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BF6"/>
    <a:srgbClr val="202C8F"/>
    <a:srgbClr val="FDFBF6"/>
    <a:srgbClr val="AAC4E9"/>
    <a:srgbClr val="F5CDCE"/>
    <a:srgbClr val="DF8C8C"/>
    <a:srgbClr val="D4D593"/>
    <a:srgbClr val="E6F0FE"/>
    <a:srgbClr val="CDBE8A"/>
    <a:srgbClr val="F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09" autoAdjust="0"/>
  </p:normalViewPr>
  <p:slideViewPr>
    <p:cSldViewPr snapToGrid="0" snapToObjects="1">
      <p:cViewPr varScale="1">
        <p:scale>
          <a:sx n="114" d="100"/>
          <a:sy n="114" d="100"/>
        </p:scale>
        <p:origin x="340" y="80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7" d="100"/>
          <a:sy n="37" d="100"/>
        </p:scale>
        <p:origin x="338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68B43649-8DAC-8EAD-79EC-38164EB67F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E1CFC8B-2C22-8A28-E4E1-F22ACDA82A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AA0D6-3DB1-4639-9734-75B3ACB9066C}" type="datetime1">
              <a:rPr lang="ru-RU" smtClean="0"/>
              <a:t>28.02.2024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418F33F-13D6-8A60-FC43-3046C7D98B9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B9DD896-3611-B4B0-6FF6-781A1A0AC8E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AE9F09-2159-4EEA-B66C-DBCA6AE929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94530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lang="ru-RU"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lang="ru-RU"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lang="ru-RU"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lang="ru-RU"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lang="ru-RU"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lang="ru-RU"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lang="ru-RU"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lang="ru-RU"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lang="ru-RU"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931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794C2-2965-6F89-FFF7-9F44CC612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33FB94E-9308-8590-F3F8-03E55B7B28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58E69023-5EE5-333F-018A-3B6E8D6E4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5545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4006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8462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3370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68881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6851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1CCD8-9FB8-798F-94D0-D46E91FEFC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F7EBC1F5-E16B-2742-83F5-456A7641D9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8E6FC09-2FA8-739A-9092-2226EAA72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3580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6500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0263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Изображение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8" name="Полилиния: Фигура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rtlCol="0" anchor="t">
            <a:noAutofit/>
          </a:bodyPr>
          <a:lstStyle>
            <a:lvl1pPr algn="ctr">
              <a:defRPr lang="ru-RU" sz="44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ru-RU" sz="240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ru-RU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6" name="Текст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4" name="Рисунок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ru-RU" sz="9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2" name="Текст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rtlCol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7" name="Текст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8" name="Рисунок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ru-RU" sz="9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8" name="Текст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rtlCol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8" name="Текст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7" name="Рисунок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ru-RU" sz="9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9" name="Текст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rtlCol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9" name="Текст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6" name="Рисунок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ru-RU" sz="9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60" name="Текст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rtlCol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0" name="Текст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5" name="Рисунок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ru-RU" sz="9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61" name="Текст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rtlCol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Полилиния: Фигура 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/>
          </a:p>
        </p:txBody>
      </p:sp>
      <p:sp>
        <p:nvSpPr>
          <p:cNvPr id="26" name="Полилиния: Форма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6" name="Полилиния: фигура 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lnSpc>
                <a:spcPct val="100000"/>
              </a:lnSpc>
              <a:defRPr lang="ru-RU">
                <a:solidFill>
                  <a:schemeClr val="accent6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0" name="Изображение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31" name="Текст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МММ ГГГГ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МММ ГГГГ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МММ ГГГГ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МММ ГГГГ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МММ ГГГГ</a:t>
            </a:r>
          </a:p>
        </p:txBody>
      </p:sp>
      <p:sp>
        <p:nvSpPr>
          <p:cNvPr id="36" name="Текст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rtlCol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7" name="Текст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rtlCol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8" name="Текст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rtlCol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9" name="Текст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rtlCol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0" name="Текст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rtlCol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 rtlCol="0">
            <a:noAutofit/>
          </a:bodyPr>
          <a:lstStyle>
            <a:lvl1pPr algn="l">
              <a:lnSpc>
                <a:spcPct val="100000"/>
              </a:lnSpc>
              <a:defRPr lang="ru-RU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11" name="Изображение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pic>
        <p:nvPicPr>
          <p:cNvPr id="13" name="Изображение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Полилиния: фигура 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17" name="Изображение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pic>
        <p:nvPicPr>
          <p:cNvPr id="19" name="Изображение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rtlCol="0" anchor="t">
            <a:noAutofit/>
          </a:bodyPr>
          <a:lstStyle>
            <a:lvl1pPr marL="0" indent="0">
              <a:spcBef>
                <a:spcPts val="0"/>
              </a:spcBef>
              <a:buNone/>
              <a:defRPr lang="ru-RU"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 rtlCol="0">
            <a:noAutofit/>
          </a:bodyPr>
          <a:lstStyle>
            <a:lvl1pPr>
              <a:defRPr lang="ru-RU" sz="1500"/>
            </a:lvl1pPr>
            <a:lvl2pPr>
              <a:defRPr lang="ru-RU" sz="1300"/>
            </a:lvl2pPr>
            <a:lvl3pPr>
              <a:defRPr lang="ru-RU" sz="1200"/>
            </a:lvl3pPr>
            <a:lvl4pPr>
              <a:defRPr lang="ru-RU" sz="1200"/>
            </a:lvl4pPr>
            <a:lvl5pPr>
              <a:defRPr lang="ru-RU" sz="12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rtlCol="0" anchor="t">
            <a:noAutofit/>
          </a:bodyPr>
          <a:lstStyle>
            <a:lvl1pPr marL="0" indent="0">
              <a:spcBef>
                <a:spcPts val="0"/>
              </a:spcBef>
              <a:buNone/>
              <a:defRPr lang="ru-RU"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 rtlCol="0">
            <a:noAutofit/>
          </a:bodyPr>
          <a:lstStyle>
            <a:lvl1pPr>
              <a:defRPr lang="ru-RU" sz="1500"/>
            </a:lvl1pPr>
            <a:lvl2pPr>
              <a:defRPr lang="ru-RU" sz="1300"/>
            </a:lvl2pPr>
            <a:lvl3pPr>
              <a:defRPr lang="ru-RU" sz="1200"/>
            </a:lvl3pPr>
            <a:lvl4pPr>
              <a:defRPr lang="ru-RU" sz="1200"/>
            </a:lvl4pPr>
            <a:lvl5pPr>
              <a:defRPr lang="ru-RU" sz="12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ru-RU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6" name="Текст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4" name="Рисунок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ru-RU" sz="9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2" name="Текст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rtlCol="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9" name="Текст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6" name="Рисунок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ru-RU" sz="9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60" name="Текст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rtlCol="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0" name="Текст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5" name="Рисунок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ru-RU" sz="9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61" name="Текст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rtlCol="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lang="ru-RU" sz="15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Свод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Изображение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25" name="Изображение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26" name="Изображение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3" name="Изображение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pic>
        <p:nvPicPr>
          <p:cNvPr id="21" name="Изображение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Изображение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 rtlCol="0">
            <a:noAutofit/>
          </a:bodyPr>
          <a:lstStyle>
            <a:lvl1pPr algn="l">
              <a:lnSpc>
                <a:spcPct val="100000"/>
              </a:lnSpc>
              <a:defRPr lang="ru-RU" b="1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 rtlCol="0">
            <a:noAutofit/>
          </a:bodyPr>
          <a:lstStyle>
            <a:lvl1pPr marL="0" indent="0">
              <a:buNone/>
              <a:defRPr lang="ru-RU" sz="1500"/>
            </a:lvl1pPr>
            <a:lvl2pPr>
              <a:defRPr lang="ru-RU" sz="1500"/>
            </a:lvl2pPr>
            <a:lvl3pPr>
              <a:defRPr lang="ru-RU" sz="1500"/>
            </a:lvl3pPr>
            <a:lvl4pPr>
              <a:defRPr lang="ru-RU" sz="1500"/>
            </a:lvl4pPr>
            <a:lvl5pPr>
              <a:defRPr lang="ru-RU" sz="15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ключение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9" name="Полилиния: фигура 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pic>
        <p:nvPicPr>
          <p:cNvPr id="9" name="Изображение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rtlCol="0" anchor="ctr">
            <a:noAutofit/>
          </a:bodyPr>
          <a:lstStyle>
            <a:lvl1pPr algn="l">
              <a:defRPr lang="ru-RU" sz="44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 rtlCol="0">
            <a:noAutofit/>
          </a:bodyPr>
          <a:lstStyle>
            <a:lvl1pPr marL="0" indent="0" algn="l">
              <a:spcBef>
                <a:spcPts val="576"/>
              </a:spcBef>
              <a:buNone/>
              <a:defRPr lang="ru-RU" sz="240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Изображение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pic>
        <p:nvPicPr>
          <p:cNvPr id="11" name="Изображение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15" name="Изображение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pic>
        <p:nvPicPr>
          <p:cNvPr id="17" name="Изображение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  <p:sp>
        <p:nvSpPr>
          <p:cNvPr id="18" name="Заголовок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 rtlCol="0">
            <a:noAutofit/>
          </a:bodyPr>
          <a:lstStyle>
            <a:lvl1pPr algn="l">
              <a:lnSpc>
                <a:spcPct val="100000"/>
              </a:lnSpc>
              <a:defRPr lang="ru-RU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19" name="Объект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 rtlCol="0">
            <a:noAutofit/>
          </a:bodyPr>
          <a:lstStyle>
            <a:lvl1pPr>
              <a:defRPr lang="ru-RU" sz="1500"/>
            </a:lvl1pPr>
            <a:lvl2pPr>
              <a:defRPr lang="ru-RU" sz="1300"/>
            </a:lvl2pPr>
            <a:lvl3pPr>
              <a:defRPr lang="ru-RU" sz="1200"/>
            </a:lvl3pPr>
            <a:lvl4pPr>
              <a:defRPr lang="ru-RU" sz="1200"/>
            </a:lvl4pPr>
            <a:lvl5pPr>
              <a:defRPr lang="ru-RU" sz="12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20" name="Объект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 rtlCol="0">
            <a:noAutofit/>
          </a:bodyPr>
          <a:lstStyle>
            <a:lvl1pPr>
              <a:defRPr lang="ru-RU" sz="1500"/>
            </a:lvl1pPr>
            <a:lvl2pPr>
              <a:defRPr lang="ru-RU" sz="1300"/>
            </a:lvl2pPr>
            <a:lvl3pPr>
              <a:defRPr lang="ru-RU" sz="1200"/>
            </a:lvl3pPr>
            <a:lvl4pPr>
              <a:defRPr lang="ru-RU" sz="1200"/>
            </a:lvl4pPr>
            <a:lvl5pPr>
              <a:defRPr lang="ru-RU" sz="12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лилиния: Фигура 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: Фигура 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олилиния: Фигура 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ru-RU" sz="3200"/>
            </a:lvl1pPr>
            <a:lvl2pPr>
              <a:defRPr lang="ru-RU" sz="2800"/>
            </a:lvl2pPr>
            <a:lvl3pPr>
              <a:defRPr lang="ru-RU" sz="2400"/>
            </a:lvl3pPr>
            <a:lvl4pPr>
              <a:defRPr lang="ru-RU" sz="2000"/>
            </a:lvl4pPr>
            <a:lvl5pPr>
              <a:defRPr lang="ru-RU" sz="2000"/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ru-RU" sz="1600"/>
            </a:lvl1pPr>
            <a:lvl2pPr marL="457200" indent="0">
              <a:buNone/>
              <a:defRPr lang="ru-RU" sz="1400"/>
            </a:lvl2pPr>
            <a:lvl3pPr marL="914400" indent="0">
              <a:buNone/>
              <a:defRPr lang="ru-RU" sz="1200"/>
            </a:lvl3pPr>
            <a:lvl4pPr marL="1371600" indent="0">
              <a:buNone/>
              <a:defRPr lang="ru-RU" sz="1000"/>
            </a:lvl4pPr>
            <a:lvl5pPr marL="1828800" indent="0">
              <a:buNone/>
              <a:defRPr lang="ru-RU" sz="1000"/>
            </a:lvl5pPr>
            <a:lvl6pPr marL="2286000" indent="0">
              <a:buNone/>
              <a:defRPr lang="ru-RU" sz="1000"/>
            </a:lvl6pPr>
            <a:lvl7pPr marL="2743200" indent="0">
              <a:buNone/>
              <a:defRPr lang="ru-RU" sz="1000"/>
            </a:lvl7pPr>
            <a:lvl8pPr marL="3200400" indent="0">
              <a:buNone/>
              <a:defRPr lang="ru-RU" sz="1000"/>
            </a:lvl8pPr>
            <a:lvl9pPr marL="3657600" indent="0">
              <a:buNone/>
              <a:defRPr lang="ru-RU"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Полилиния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8" name="Полилиния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Полилиния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  <p:sp>
          <p:nvSpPr>
            <p:cNvPr id="11" name="Полилиния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rtl="0"/>
              <a:endParaRPr lang="ru-RU" dirty="0"/>
            </a:p>
          </p:txBody>
        </p:sp>
      </p:grpSp>
      <p:sp>
        <p:nvSpPr>
          <p:cNvPr id="14" name="Изображение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 rtlCol="0">
            <a:noAutofit/>
          </a:bodyPr>
          <a:lstStyle>
            <a:lvl1pPr algn="l">
              <a:lnSpc>
                <a:spcPct val="100000"/>
              </a:lnSpc>
              <a:defRPr lang="ru-RU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ru-RU" sz="2400"/>
            </a:lvl1pPr>
            <a:lvl2pPr marL="347472">
              <a:lnSpc>
                <a:spcPct val="150000"/>
              </a:lnSpc>
              <a:spcBef>
                <a:spcPts val="0"/>
              </a:spcBef>
              <a:defRPr lang="ru-RU" sz="2000"/>
            </a:lvl2pPr>
            <a:lvl3pPr marL="685800">
              <a:lnSpc>
                <a:spcPct val="150000"/>
              </a:lnSpc>
              <a:spcBef>
                <a:spcPts val="0"/>
              </a:spcBef>
              <a:defRPr lang="ru-RU" sz="1800"/>
            </a:lvl3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олилиния: фигура 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 anchor="t"/>
          <a:lstStyle>
            <a:lvl1pPr marL="0" indent="0">
              <a:buNone/>
              <a:defRPr lang="ru-RU" sz="3200"/>
            </a:lvl1pPr>
            <a:lvl2pPr marL="457200" indent="0">
              <a:buNone/>
              <a:defRPr lang="ru-RU" sz="2800"/>
            </a:lvl2pPr>
            <a:lvl3pPr marL="914400" indent="0">
              <a:buNone/>
              <a:defRPr lang="ru-RU" sz="2400"/>
            </a:lvl3pPr>
            <a:lvl4pPr marL="1371600" indent="0">
              <a:buNone/>
              <a:defRPr lang="ru-RU" sz="2000"/>
            </a:lvl4pPr>
            <a:lvl5pPr marL="1828800" indent="0">
              <a:buNone/>
              <a:defRPr lang="ru-RU" sz="2000"/>
            </a:lvl5pPr>
            <a:lvl6pPr marL="2286000" indent="0">
              <a:buNone/>
              <a:defRPr lang="ru-RU" sz="2000"/>
            </a:lvl6pPr>
            <a:lvl7pPr marL="2743200" indent="0">
              <a:buNone/>
              <a:defRPr lang="ru-RU" sz="2000"/>
            </a:lvl7pPr>
            <a:lvl8pPr marL="3200400" indent="0">
              <a:buNone/>
              <a:defRPr lang="ru-RU" sz="2000"/>
            </a:lvl8pPr>
            <a:lvl9pPr marL="3657600" indent="0">
              <a:buNone/>
              <a:defRPr lang="ru-RU" sz="2000"/>
            </a:lvl9pPr>
          </a:lstStyle>
          <a:p>
            <a:pPr rtl="0"/>
            <a:r>
              <a:rPr lang="ru-RU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ru-RU" sz="1600"/>
            </a:lvl1pPr>
            <a:lvl2pPr marL="457200" indent="0">
              <a:buNone/>
              <a:defRPr lang="ru-RU" sz="1400"/>
            </a:lvl2pPr>
            <a:lvl3pPr marL="914400" indent="0">
              <a:buNone/>
              <a:defRPr lang="ru-RU" sz="1200"/>
            </a:lvl3pPr>
            <a:lvl4pPr marL="1371600" indent="0">
              <a:buNone/>
              <a:defRPr lang="ru-RU" sz="1000"/>
            </a:lvl4pPr>
            <a:lvl5pPr marL="1828800" indent="0">
              <a:buNone/>
              <a:defRPr lang="ru-RU" sz="1000"/>
            </a:lvl5pPr>
            <a:lvl6pPr marL="2286000" indent="0">
              <a:buNone/>
              <a:defRPr lang="ru-RU" sz="1000"/>
            </a:lvl6pPr>
            <a:lvl7pPr marL="2743200" indent="0">
              <a:buNone/>
              <a:defRPr lang="ru-RU" sz="1000"/>
            </a:lvl7pPr>
            <a:lvl8pPr marL="3200400" indent="0">
              <a:buNone/>
              <a:defRPr lang="ru-RU" sz="1000"/>
            </a:lvl8pPr>
            <a:lvl9pPr marL="3657600" indent="0">
              <a:buNone/>
              <a:defRPr lang="ru-RU"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олилиния: Фигура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0" name="Полилиния: фигура 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4" name="Полилиния: Фигура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 rtlCol="0">
            <a:noAutofit/>
          </a:bodyPr>
          <a:lstStyle>
            <a:lvl1pPr algn="l">
              <a:lnSpc>
                <a:spcPct val="100000"/>
              </a:lnSpc>
              <a:defRPr lang="ru-RU" b="1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 rtlCol="0">
            <a:noAutofit/>
          </a:bodyPr>
          <a:lstStyle>
            <a:lvl1pPr marL="0" indent="0">
              <a:buNone/>
              <a:defRPr lang="ru-RU" sz="1500"/>
            </a:lvl1pPr>
            <a:lvl2pPr>
              <a:defRPr lang="ru-RU" sz="1500"/>
            </a:lvl2pPr>
            <a:lvl3pPr>
              <a:defRPr lang="ru-RU" sz="1500"/>
            </a:lvl3pPr>
            <a:lvl4pPr>
              <a:defRPr lang="ru-RU" sz="1500"/>
            </a:lvl4pPr>
            <a:lvl5pPr>
              <a:defRPr lang="ru-RU" sz="15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Заголовок презентации</a:t>
            </a:r>
          </a:p>
        </p:txBody>
      </p:sp>
      <p:sp>
        <p:nvSpPr>
          <p:cNvPr id="6" name="Номер слайда 5"/>
          <p:cNvSpPr>
            <a:spLocks noGrp="1"/>
          </p:cNvSpPr>
          <p:nvPr userDrawn="1"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  <p:sp>
        <p:nvSpPr>
          <p:cNvPr id="17" name="Полилиния: фигура 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Полилиния: Фигура 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6" name="Полилиния: Фигура 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3" name="Полилиния: Фигура 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9" name="Полилиния: Фигура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0" name="Полилиния: Фигура 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7" name="Полилиния: Фигура 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lvl="0" algn="ctr" rtl="0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lang="ru-RU" sz="44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 rtlCol="0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2400">
                <a:solidFill>
                  <a:schemeClr val="accent6"/>
                </a:solidFill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Полилиния: фигура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>
              <a:lnSpc>
                <a:spcPct val="100000"/>
              </a:lnSpc>
              <a:defRPr lang="ru-RU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 rtlCol="0">
            <a:noAutofit/>
          </a:bodyPr>
          <a:lstStyle>
            <a:lvl1pPr>
              <a:defRPr lang="ru-RU" sz="1800"/>
            </a:lvl1pPr>
            <a:lvl2pPr>
              <a:defRPr lang="ru-RU" sz="1600"/>
            </a:lvl2pPr>
            <a:lvl3pPr>
              <a:defRPr lang="ru-RU" sz="1400"/>
            </a:lvl3pPr>
            <a:lvl4pPr>
              <a:defRPr lang="ru-RU" sz="1200"/>
            </a:lvl4pPr>
            <a:lvl5pPr>
              <a:defRPr lang="ru-RU" sz="12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олилиния: фигура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>
              <a:lnSpc>
                <a:spcPct val="100000"/>
              </a:lnSpc>
              <a:defRPr lang="ru-RU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 rtlCol="0">
            <a:noAutofit/>
          </a:bodyPr>
          <a:lstStyle>
            <a:lvl1pPr>
              <a:defRPr lang="ru-RU" sz="1800"/>
            </a:lvl1pPr>
            <a:lvl2pPr>
              <a:defRPr lang="ru-RU" sz="1600"/>
            </a:lvl2pPr>
            <a:lvl3pPr>
              <a:defRPr lang="ru-RU" sz="1400"/>
            </a:lvl3pPr>
            <a:lvl4pPr>
              <a:defRPr lang="ru-RU" sz="1200"/>
            </a:lvl4pPr>
            <a:lvl5pPr>
              <a:defRPr lang="ru-RU" sz="12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 rtlCol="0">
            <a:noAutofit/>
          </a:bodyPr>
          <a:lstStyle>
            <a:lvl1pPr algn="l">
              <a:lnSpc>
                <a:spcPct val="100000"/>
              </a:lnSpc>
              <a:defRPr lang="ru-RU"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57" name="Текст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 rtlCol="0">
            <a:noAutofit/>
          </a:bodyPr>
          <a:lstStyle>
            <a:lvl1pPr marL="0" indent="0">
              <a:buNone/>
              <a:defRPr lang="ru-RU" sz="10000" b="1"/>
            </a:lvl1pPr>
          </a:lstStyle>
          <a:p>
            <a:pPr lvl="0" rtl="0"/>
            <a:r>
              <a:rPr lang="ru-RU"/>
              <a:t>"</a:t>
            </a:r>
          </a:p>
        </p:txBody>
      </p:sp>
      <p:sp>
        <p:nvSpPr>
          <p:cNvPr id="55" name="Текст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240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6" name="Текст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 rtlCol="0">
            <a:noAutofit/>
          </a:bodyPr>
          <a:lstStyle>
            <a:lvl1pPr marL="0" indent="0">
              <a:buNone/>
              <a:defRPr lang="ru-RU" sz="10000" b="1"/>
            </a:lvl1pPr>
          </a:lstStyle>
          <a:p>
            <a:pPr lvl="0" rtl="0"/>
            <a:r>
              <a:rPr lang="ru-RU"/>
              <a:t>"</a:t>
            </a:r>
          </a:p>
        </p:txBody>
      </p:sp>
      <p:sp>
        <p:nvSpPr>
          <p:cNvPr id="32" name="Изображение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3" name="Полилиния: фигура 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33" name="Изображение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29" name="Полилиния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31" name="Полилиния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dirty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sz="45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>
              <a:lnSpc>
                <a:spcPct val="100000"/>
              </a:lnSpc>
              <a:defRPr lang="ru-RU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9" name="Текст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21" name="Текст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lvl="0" rtl="0"/>
            <a:r>
              <a:rPr lang="ru-RU"/>
              <a:t>Название</a:t>
            </a:r>
          </a:p>
        </p:txBody>
      </p:sp>
      <p:sp>
        <p:nvSpPr>
          <p:cNvPr id="23" name="Рисунок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2" name="Текст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24" name="Текст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lvl="0" rtl="0"/>
            <a:r>
              <a:rPr lang="ru-RU"/>
              <a:t>Название</a:t>
            </a:r>
          </a:p>
        </p:txBody>
      </p:sp>
      <p:sp>
        <p:nvSpPr>
          <p:cNvPr id="26" name="Рисунок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5" name="Текст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27" name="Текст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lvl="0" rtl="0"/>
            <a:r>
              <a:rPr lang="ru-RU"/>
              <a:t>Название</a:t>
            </a:r>
          </a:p>
        </p:txBody>
      </p:sp>
      <p:sp>
        <p:nvSpPr>
          <p:cNvPr id="29" name="Рисунок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8" name="Текст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0" name="Текст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lvl="0" rtl="0"/>
            <a:r>
              <a:rPr lang="ru-RU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ru-RU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9" name="Текст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21" name="Текст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200" spc="20" baseline="0"/>
            </a:lvl1pPr>
          </a:lstStyle>
          <a:p>
            <a:pPr lvl="0" rtl="0"/>
            <a:r>
              <a:rPr lang="ru-RU"/>
              <a:t>Название</a:t>
            </a:r>
          </a:p>
        </p:txBody>
      </p:sp>
      <p:sp>
        <p:nvSpPr>
          <p:cNvPr id="10" name="Рисунок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4" name="Текст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15" name="Текст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200" spc="20" baseline="0"/>
            </a:lvl1pPr>
          </a:lstStyle>
          <a:p>
            <a:pPr lvl="0" rtl="0"/>
            <a:r>
              <a:rPr lang="ru-RU"/>
              <a:t>Название</a:t>
            </a:r>
          </a:p>
        </p:txBody>
      </p:sp>
      <p:sp>
        <p:nvSpPr>
          <p:cNvPr id="23" name="Рисунок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2" name="Текст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24" name="Текст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200" spc="20" baseline="0"/>
            </a:lvl1pPr>
          </a:lstStyle>
          <a:p>
            <a:pPr lvl="0" rtl="0"/>
            <a:r>
              <a:rPr lang="ru-RU"/>
              <a:t>Название</a:t>
            </a:r>
          </a:p>
        </p:txBody>
      </p:sp>
      <p:sp>
        <p:nvSpPr>
          <p:cNvPr id="11" name="Рисунок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6" name="Текст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18" name="Текст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200" spc="20" baseline="0"/>
            </a:lvl1pPr>
          </a:lstStyle>
          <a:p>
            <a:pPr lvl="0" rtl="0"/>
            <a:r>
              <a:rPr lang="ru-RU"/>
              <a:t>Название</a:t>
            </a:r>
          </a:p>
        </p:txBody>
      </p:sp>
      <p:sp>
        <p:nvSpPr>
          <p:cNvPr id="26" name="Рисунок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5" name="Текст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27" name="Текст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200" spc="20" baseline="0"/>
            </a:lvl1pPr>
          </a:lstStyle>
          <a:p>
            <a:pPr lvl="0" rtl="0"/>
            <a:r>
              <a:rPr lang="ru-RU"/>
              <a:t>Название</a:t>
            </a:r>
          </a:p>
        </p:txBody>
      </p:sp>
      <p:sp>
        <p:nvSpPr>
          <p:cNvPr id="12" name="Рисунок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0" name="Текст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1" name="Текст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200" spc="20" baseline="0"/>
            </a:lvl1pPr>
          </a:lstStyle>
          <a:p>
            <a:pPr lvl="0" rtl="0"/>
            <a:r>
              <a:rPr lang="ru-RU"/>
              <a:t>Название</a:t>
            </a:r>
          </a:p>
        </p:txBody>
      </p:sp>
      <p:sp>
        <p:nvSpPr>
          <p:cNvPr id="29" name="Рисунок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8" name="Текст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0" name="Текст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200" spc="20" baseline="0"/>
            </a:lvl1pPr>
          </a:lstStyle>
          <a:p>
            <a:pPr lvl="0" rtl="0"/>
            <a:r>
              <a:rPr lang="ru-RU"/>
              <a:t>Должность</a:t>
            </a:r>
          </a:p>
        </p:txBody>
      </p:sp>
      <p:sp>
        <p:nvSpPr>
          <p:cNvPr id="13" name="Рисунок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2" name="Текст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rtlCol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lang="ru-RU"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3" name="Текст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ru-RU" sz="1200" spc="20" baseline="0"/>
            </a:lvl1pPr>
          </a:lstStyle>
          <a:p>
            <a:pPr lvl="0" rtl="0"/>
            <a:r>
              <a:rPr lang="ru-RU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ru-RU"/>
              <a:t>Заголовок презентации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fld id="{48F63A3B-78C7-47BE-AE5E-E10140E0464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lang="ru-RU"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ru-RU"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ru-RU"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ru-RU"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ru-RU"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ru-RU"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4000" dirty="0"/>
              <a:t>EVA-game</a:t>
            </a:r>
            <a:br>
              <a:rPr lang="ru-RU" sz="4000" dirty="0"/>
            </a:br>
            <a:endParaRPr lang="ru-RU" sz="4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r>
              <a:rPr lang="ru-RU" sz="1800" dirty="0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Подготовлено</a:t>
            </a:r>
          </a:p>
          <a:p>
            <a:r>
              <a:rPr lang="ru-RU" sz="1800" dirty="0" err="1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Безлаковской</a:t>
            </a:r>
            <a:r>
              <a:rPr lang="ru-RU" sz="1800" dirty="0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 Никой и </a:t>
            </a:r>
            <a:r>
              <a:rPr lang="ru-RU" sz="1800" dirty="0" err="1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Милославой</a:t>
            </a:r>
            <a:r>
              <a:rPr lang="ru-RU" sz="1800" dirty="0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 </a:t>
            </a:r>
            <a:r>
              <a:rPr lang="ru-RU" sz="1800" dirty="0" err="1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Бельченковой</a:t>
            </a:r>
            <a:endParaRPr lang="ru-RU" dirty="0">
              <a:effectLst/>
            </a:endParaRPr>
          </a:p>
          <a:p>
            <a:pPr rtl="0"/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1F436-50FE-FA72-7D4B-5B153106CC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0606F0-71A5-A6E7-BD74-20470E92EC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sz="4000" dirty="0"/>
              <a:t>EVA-game</a:t>
            </a:r>
            <a:br>
              <a:rPr lang="ru-RU" sz="4000" dirty="0"/>
            </a:br>
            <a:endParaRPr lang="ru-RU" sz="4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CDFAFD8-7F68-1573-515A-96D3C0C56B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r>
              <a:rPr lang="ru-RU" sz="1800" dirty="0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Подготовлено</a:t>
            </a:r>
          </a:p>
          <a:p>
            <a:r>
              <a:rPr lang="ru-RU" sz="1800" dirty="0" err="1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Безлаковской</a:t>
            </a:r>
            <a:r>
              <a:rPr lang="ru-RU" sz="1800" dirty="0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 Никой и </a:t>
            </a:r>
            <a:r>
              <a:rPr lang="ru-RU" sz="1800" dirty="0" err="1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Милославой</a:t>
            </a:r>
            <a:r>
              <a:rPr lang="ru-RU" sz="1800" dirty="0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 </a:t>
            </a:r>
            <a:r>
              <a:rPr lang="ru-RU" sz="1800" dirty="0" err="1">
                <a:solidFill>
                  <a:srgbClr val="134770"/>
                </a:solidFill>
                <a:effectLst/>
                <a:latin typeface="Tw Cen MT" panose="020B0602020104020603" pitchFamily="34" charset="0"/>
              </a:rPr>
              <a:t>Бельченковой</a:t>
            </a:r>
            <a:endParaRPr lang="ru-RU" dirty="0">
              <a:effectLst/>
            </a:endParaRPr>
          </a:p>
          <a:p>
            <a:pPr rtl="0"/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9123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4670" y="1801591"/>
            <a:ext cx="5693664" cy="76809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40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Цель</a:t>
            </a:r>
            <a:r>
              <a:rPr lang="en-US" sz="40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:</a:t>
            </a:r>
            <a:endParaRPr lang="ru-RU" sz="40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5641" y="2626869"/>
            <a:ext cx="5693664" cy="312216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2000" dirty="0">
                <a:solidFill>
                  <a:srgbClr val="202C8F"/>
                </a:solidFill>
                <a:latin typeface="Roboto" panose="020F0502020204030204" pitchFamily="2" charset="0"/>
              </a:rPr>
              <a:t>С</a:t>
            </a:r>
            <a:r>
              <a:rPr lang="ru-RU" sz="2000" b="0" i="0" dirty="0">
                <a:solidFill>
                  <a:srgbClr val="202C8F"/>
                </a:solidFill>
                <a:effectLst/>
                <a:latin typeface="Roboto" panose="020F0502020204030204" pitchFamily="2" charset="0"/>
              </a:rPr>
              <a:t>оздать увлекательную и креативную игру в стиле </a:t>
            </a:r>
            <a:r>
              <a:rPr lang="ru-RU" sz="2000" b="0" i="0" dirty="0" err="1">
                <a:solidFill>
                  <a:srgbClr val="202C8F"/>
                </a:solidFill>
                <a:effectLst/>
                <a:latin typeface="Roboto" panose="020F0502020204030204" pitchFamily="2" charset="0"/>
              </a:rPr>
              <a:t>dino-game</a:t>
            </a:r>
            <a:r>
              <a:rPr lang="ru-RU" sz="2000" b="0" i="0" dirty="0">
                <a:solidFill>
                  <a:srgbClr val="202C8F"/>
                </a:solidFill>
                <a:effectLst/>
                <a:latin typeface="Roboto" panose="020F0502020204030204" pitchFamily="2" charset="0"/>
              </a:rPr>
              <a:t>, где игрок будет управлять маскотом </a:t>
            </a:r>
            <a:r>
              <a:rPr lang="ru-RU" sz="2000" b="0" i="0" dirty="0" err="1">
                <a:solidFill>
                  <a:srgbClr val="202C8F"/>
                </a:solidFill>
                <a:effectLst/>
                <a:latin typeface="Roboto" panose="020F0502020204030204" pitchFamily="2" charset="0"/>
              </a:rPr>
              <a:t>кванториума</a:t>
            </a:r>
            <a:r>
              <a:rPr lang="ru-RU" sz="2000" b="0" i="0" dirty="0">
                <a:solidFill>
                  <a:srgbClr val="202C8F"/>
                </a:solidFill>
                <a:effectLst/>
                <a:latin typeface="Roboto" panose="020F0502020204030204" pitchFamily="2" charset="0"/>
              </a:rPr>
              <a:t> </a:t>
            </a:r>
            <a:r>
              <a:rPr lang="ru-RU" sz="2000" dirty="0">
                <a:solidFill>
                  <a:srgbClr val="202C8F"/>
                </a:solidFill>
                <a:latin typeface="Roboto" panose="020F0502020204030204" pitchFamily="2" charset="0"/>
              </a:rPr>
              <a:t>Евой </a:t>
            </a:r>
            <a:r>
              <a:rPr lang="ru-RU" sz="2000" b="0" i="0" dirty="0">
                <a:solidFill>
                  <a:srgbClr val="202C8F"/>
                </a:solidFill>
                <a:effectLst/>
                <a:latin typeface="Roboto" panose="020F0502020204030204" pitchFamily="2" charset="0"/>
              </a:rPr>
              <a:t>и преодолевать различные препятствия.</a:t>
            </a:r>
            <a:r>
              <a:rPr lang="ru-RU" sz="2000" dirty="0">
                <a:solidFill>
                  <a:srgbClr val="202C8F"/>
                </a:solidFill>
                <a:latin typeface="Roboto" panose="020F0502020204030204" pitchFamily="2" charset="0"/>
              </a:rPr>
              <a:t> Этим мы разнообразим досуг </a:t>
            </a:r>
            <a:r>
              <a:rPr lang="ru-RU" sz="2000" dirty="0" err="1">
                <a:solidFill>
                  <a:srgbClr val="202C8F"/>
                </a:solidFill>
                <a:latin typeface="Roboto" panose="020F0502020204030204" pitchFamily="2" charset="0"/>
              </a:rPr>
              <a:t>кванторианцев</a:t>
            </a:r>
            <a:r>
              <a:rPr lang="ru-RU" sz="2000" dirty="0">
                <a:solidFill>
                  <a:srgbClr val="202C8F"/>
                </a:solidFill>
                <a:latin typeface="Roboto" panose="020F0502020204030204" pitchFamily="2" charset="0"/>
              </a:rPr>
              <a:t>.</a:t>
            </a:r>
            <a:endParaRPr lang="ru-RU" sz="2000" dirty="0">
              <a:solidFill>
                <a:srgbClr val="202C8F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152BD9-6CE4-B5CF-4E8F-6D6FF927C1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15" r="18027"/>
          <a:stretch/>
        </p:blipFill>
        <p:spPr>
          <a:xfrm>
            <a:off x="627617" y="703110"/>
            <a:ext cx="2238023" cy="574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9089" y="607518"/>
            <a:ext cx="6766560" cy="76809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4000" dirty="0"/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9089" y="1884606"/>
            <a:ext cx="8281565" cy="414820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1. Разработать дизайн маскота </a:t>
            </a:r>
            <a:r>
              <a:rPr lang="ru-RU" sz="1600" b="0" i="0" dirty="0" err="1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кванториума</a:t>
            </a: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 и окружающей игровой среды.</a:t>
            </a:r>
            <a:br>
              <a:rPr lang="ru-RU" sz="1600" dirty="0">
                <a:solidFill>
                  <a:srgbClr val="202C8F"/>
                </a:solidFill>
              </a:rPr>
            </a:b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2. Создать игровую механику, включая управление персонажем, препятствия и других игровых элементов.</a:t>
            </a:r>
            <a:br>
              <a:rPr lang="ru-RU" sz="1600" dirty="0">
                <a:solidFill>
                  <a:srgbClr val="202C8F"/>
                </a:solidFill>
              </a:rPr>
            </a:b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3. Определить уровни сложности игры и распределение препятствий по уровням.</a:t>
            </a:r>
            <a:br>
              <a:rPr lang="ru-RU" sz="1600" dirty="0">
                <a:solidFill>
                  <a:srgbClr val="202C8F"/>
                </a:solidFill>
              </a:rPr>
            </a:b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4. Реализовать механику препятствий, таких как прыжки, уклонения и уничтожение препятствий.</a:t>
            </a:r>
            <a:br>
              <a:rPr lang="ru-RU" sz="1600" dirty="0">
                <a:solidFill>
                  <a:srgbClr val="202C8F"/>
                </a:solidFill>
              </a:rPr>
            </a:b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5. Разработать систему сбора бонусов и их влияния на прохождение уровней.</a:t>
            </a:r>
            <a:br>
              <a:rPr lang="ru-RU" sz="1600" dirty="0">
                <a:solidFill>
                  <a:srgbClr val="202C8F"/>
                </a:solidFill>
              </a:rPr>
            </a:b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6. Создать анимацию для маскота </a:t>
            </a:r>
            <a:r>
              <a:rPr lang="ru-RU" sz="1600" b="0" i="0" dirty="0" err="1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кванториума</a:t>
            </a: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 и других игровых персонажей.</a:t>
            </a:r>
            <a:br>
              <a:rPr lang="ru-RU" sz="1600" dirty="0">
                <a:solidFill>
                  <a:srgbClr val="202C8F"/>
                </a:solidFill>
              </a:rPr>
            </a:b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7. Протестировать игру на различных устройствах и операционных системах для обеспечения оптимальной производительности и совместимости.</a:t>
            </a:r>
            <a:br>
              <a:rPr lang="ru-RU" sz="1600" dirty="0">
                <a:solidFill>
                  <a:srgbClr val="202C8F"/>
                </a:solidFill>
              </a:rPr>
            </a:b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8. Оптимизировать игру для обеспечения плавного и безостановочного игрового процесса.</a:t>
            </a:r>
            <a:br>
              <a:rPr lang="ru-RU" sz="1600" dirty="0">
                <a:solidFill>
                  <a:srgbClr val="202C8F"/>
                </a:solidFill>
              </a:rPr>
            </a:br>
            <a:r>
              <a:rPr lang="ru-RU" sz="1600" b="0" i="0" dirty="0">
                <a:solidFill>
                  <a:srgbClr val="202C8F"/>
                </a:solidFill>
                <a:effectLst/>
                <a:latin typeface="Roboto" panose="02000000000000000000" pitchFamily="2" charset="0"/>
              </a:rPr>
              <a:t>9. Проверить игру на соответствие заявленным требованиям и исправить выявленные ошибки и недочеты.</a:t>
            </a:r>
            <a:endParaRPr lang="ru-RU" sz="1600" dirty="0">
              <a:solidFill>
                <a:srgbClr val="202C8F"/>
              </a:solidFill>
            </a:endParaRPr>
          </a:p>
        </p:txBody>
      </p:sp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125542-D540-B766-0FA1-10DE2ED04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40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Как выглядит игра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2D1D31-1A67-703B-DF69-CA8142BF6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3841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880" y="548993"/>
            <a:ext cx="10671048" cy="76809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40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Персонажи и препятствия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t>5</a:t>
            </a:fld>
            <a:endParaRPr lang="ru-RU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787D0DD1-F586-8494-64C0-0FA3DF2E8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511" y="1646744"/>
            <a:ext cx="9870545" cy="4555942"/>
          </a:xfrm>
          <a:prstGeom prst="rect">
            <a:avLst/>
          </a:prstGeom>
        </p:spPr>
      </p:pic>
      <p:sp>
        <p:nvSpPr>
          <p:cNvPr id="26" name="Текст 23">
            <a:extLst>
              <a:ext uri="{FF2B5EF4-FFF2-40B4-BE49-F238E27FC236}">
                <a16:creationId xmlns:a16="http://schemas.microsoft.com/office/drawing/2014/main" id="{F41763E8-FB77-1289-6E08-87B364A7AF18}"/>
              </a:ext>
            </a:extLst>
          </p:cNvPr>
          <p:cNvSpPr txBox="1">
            <a:spLocks/>
          </p:cNvSpPr>
          <p:nvPr/>
        </p:nvSpPr>
        <p:spPr>
          <a:xfrm>
            <a:off x="106479" y="6361554"/>
            <a:ext cx="3551121" cy="449431"/>
          </a:xfrm>
          <a:prstGeom prst="rect">
            <a:avLst/>
          </a:prstGeom>
        </p:spPr>
        <p:txBody>
          <a:bodyPr rtlCol="0"/>
          <a:lstStyle>
            <a:defPPr>
              <a:defRPr lang="ru-RU"/>
            </a:defPPr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lang="ru-RU"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lang="ru-RU"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lang="ru-RU"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r>
              <a:rPr lang="ru-RU" sz="1600" dirty="0" err="1"/>
              <a:t>Отрисованно</a:t>
            </a:r>
            <a:r>
              <a:rPr lang="ru-RU" sz="1600" dirty="0"/>
              <a:t> в </a:t>
            </a:r>
            <a:r>
              <a:rPr lang="en-US" sz="1600" dirty="0"/>
              <a:t>CorelDraw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886474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330A5BFC-C134-C072-C14D-9E51A94C8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2333" y="210312"/>
            <a:ext cx="7676946" cy="768096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sz="4000" dirty="0"/>
              <a:t>Маскот </a:t>
            </a:r>
            <a:r>
              <a:rPr lang="ru-RU" sz="4000" dirty="0" err="1"/>
              <a:t>кванториума</a:t>
            </a:r>
            <a:endParaRPr lang="ru-RU" sz="4000" dirty="0"/>
          </a:p>
        </p:txBody>
      </p:sp>
      <p:sp>
        <p:nvSpPr>
          <p:cNvPr id="175" name="Номер слайда 174">
            <a:extLst>
              <a:ext uri="{FF2B5EF4-FFF2-40B4-BE49-F238E27FC236}">
                <a16:creationId xmlns:a16="http://schemas.microsoft.com/office/drawing/2014/main" id="{1DECFA06-D307-B47D-DA95-31161374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pPr rtl="0"/>
              <a:t>6</a:t>
            </a:fld>
            <a:endParaRPr lang="ru-RU" dirty="0"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A3BF8E55-B2B9-104D-F277-08902534735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22529" y="5069122"/>
            <a:ext cx="2880037" cy="795528"/>
          </a:xfrm>
        </p:spPr>
        <p:txBody>
          <a:bodyPr rtlCol="0"/>
          <a:lstStyle>
            <a:defPPr>
              <a:defRPr lang="ru-RU"/>
            </a:defPPr>
          </a:lstStyle>
          <a:p>
            <a:pPr lvl="0" rtl="0"/>
            <a:r>
              <a:rPr lang="ru-RU" dirty="0"/>
              <a:t>Маскот состоит из официальных цветах </a:t>
            </a:r>
            <a:r>
              <a:rPr lang="ru-RU" dirty="0" err="1"/>
              <a:t>кванториума</a:t>
            </a:r>
            <a:endParaRPr lang="ru-RU" dirty="0"/>
          </a:p>
        </p:txBody>
      </p:sp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6F1DD32D-BBDD-DA2D-D38F-A2ADBFFE7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4183" y="875369"/>
            <a:ext cx="4396131" cy="586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87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B89392-E84D-D4BA-F85E-74B0A9846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BA840A2-31D8-9438-158C-9A8A6A13B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2333" y="210312"/>
            <a:ext cx="7676946" cy="768096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sz="4000" dirty="0"/>
              <a:t>Маскот </a:t>
            </a:r>
            <a:r>
              <a:rPr lang="ru-RU" sz="4000" dirty="0" err="1"/>
              <a:t>кванториума</a:t>
            </a:r>
            <a:endParaRPr lang="ru-RU" sz="4000" dirty="0"/>
          </a:p>
        </p:txBody>
      </p:sp>
      <p:sp>
        <p:nvSpPr>
          <p:cNvPr id="175" name="Номер слайда 174">
            <a:extLst>
              <a:ext uri="{FF2B5EF4-FFF2-40B4-BE49-F238E27FC236}">
                <a16:creationId xmlns:a16="http://schemas.microsoft.com/office/drawing/2014/main" id="{C35F091B-814D-40C2-F98B-E258834C1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pPr rtl="0"/>
              <a:t>7</a:t>
            </a:fld>
            <a:endParaRPr lang="ru-RU" dirty="0"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56C741B5-1804-17A1-D57F-DFB0EF821E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90320" y="5671288"/>
            <a:ext cx="2880037" cy="795528"/>
          </a:xfrm>
        </p:spPr>
        <p:txBody>
          <a:bodyPr rtlCol="0"/>
          <a:lstStyle>
            <a:defPPr>
              <a:defRPr lang="ru-RU"/>
            </a:defPPr>
          </a:lstStyle>
          <a:p>
            <a:pPr lvl="0" rtl="0"/>
            <a:r>
              <a:rPr lang="ru-RU" dirty="0"/>
              <a:t>Идея маскота </a:t>
            </a:r>
            <a:r>
              <a:rPr lang="ru-RU" dirty="0" err="1"/>
              <a:t>кваториума</a:t>
            </a:r>
            <a:r>
              <a:rPr lang="ru-RU" dirty="0"/>
              <a:t> Ева была реализована в 2023 году и представлена на майском ярмарке проектов</a:t>
            </a: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5E2FDCB8-4FDD-E9A0-860D-11DEB4226C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01" t="5767" r="15899" b="5154"/>
          <a:stretch/>
        </p:blipFill>
        <p:spPr>
          <a:xfrm>
            <a:off x="10039819" y="1365913"/>
            <a:ext cx="2062975" cy="4047892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FFFCF63B-6F31-F31B-9A54-A4E0CBB2B6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385" t="10924" r="10476"/>
          <a:stretch/>
        </p:blipFill>
        <p:spPr>
          <a:xfrm>
            <a:off x="7872155" y="1672572"/>
            <a:ext cx="2023947" cy="4088260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B6824061-F7BD-8AFB-DC6D-4F7C21F169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4471" y="910484"/>
            <a:ext cx="4153967" cy="5947515"/>
          </a:xfrm>
          <a:prstGeom prst="rect">
            <a:avLst/>
          </a:prstGeom>
        </p:spPr>
      </p:pic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EDFB4FFB-B2A8-E05F-A5FB-E88B33477C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811" y="210312"/>
            <a:ext cx="3329553" cy="476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156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B309B0-6209-D3D0-9D5E-308B9F6E7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3200" dirty="0"/>
              <a:t>Перспективы проекта</a:t>
            </a:r>
            <a:br>
              <a:rPr lang="ru-RU" sz="4000" dirty="0"/>
            </a:br>
            <a:endParaRPr lang="ru-RU" sz="4000" dirty="0"/>
          </a:p>
        </p:txBody>
      </p:sp>
      <p:sp>
        <p:nvSpPr>
          <p:cNvPr id="25" name="Номер слайда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t>8</a:t>
            </a:fld>
            <a:endParaRPr lang="ru-RU" dirty="0"/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CE3C1BFF-2275-1E7D-0604-E6F5CFEC0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4903" y="2166984"/>
            <a:ext cx="5170969" cy="328975"/>
          </a:xfrm>
        </p:spPr>
        <p:txBody>
          <a:bodyPr rtlCol="0"/>
          <a:lstStyle>
            <a:defPPr>
              <a:defRPr lang="ru-RU"/>
            </a:defPPr>
          </a:lstStyle>
          <a:p>
            <a:pPr marL="0" indent="0" rtl="0">
              <a:buNone/>
            </a:pPr>
            <a:r>
              <a:rPr lang="ru-RU" dirty="0"/>
              <a:t>Разработать серию игра с маскотом </a:t>
            </a:r>
            <a:r>
              <a:rPr lang="ru-RU" dirty="0" err="1"/>
              <a:t>кванториума</a:t>
            </a:r>
            <a:r>
              <a:rPr lang="ru-RU" dirty="0"/>
              <a:t> 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A46541C-5705-4C53-910B-3A316C132E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814" b="16913"/>
          <a:stretch/>
        </p:blipFill>
        <p:spPr>
          <a:xfrm>
            <a:off x="3668751" y="2801744"/>
            <a:ext cx="4925876" cy="382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280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4000" dirty="0"/>
              <a:t>ЗНАКОМСТВО С КОМАНДОЙ</a:t>
            </a:r>
          </a:p>
        </p:txBody>
      </p:sp>
      <p:sp>
        <p:nvSpPr>
          <p:cNvPr id="74" name="Номер слайда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48F63A3B-78C7-47BE-AE5E-E10140E04643}" type="slidenum">
              <a:rPr lang="ru-RU" smtClean="0"/>
              <a:pPr rtl="0"/>
              <a:t>9</a:t>
            </a:fld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EEF6A845-F328-1053-A365-3DA9CBAF9B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57966" y="3701067"/>
            <a:ext cx="2598737" cy="110966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600" dirty="0" err="1"/>
              <a:t>Гринчишен</a:t>
            </a:r>
            <a:r>
              <a:rPr lang="ru-RU" sz="1600" dirty="0"/>
              <a:t> Михаил Александрович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F46AF003-A457-D7E6-F39B-1A85A426A3E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215292" y="4445604"/>
            <a:ext cx="2283472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300" dirty="0"/>
              <a:t>преподаватель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A413FDF-11CF-6B9B-871F-ED1ED06E76B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815808" y="3701663"/>
            <a:ext cx="2598737" cy="110966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600" dirty="0"/>
              <a:t>Бельченко Милослава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B3CED26D-9022-0D83-FB0D-E3471E6F7EC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973748" y="4445603"/>
            <a:ext cx="2283472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300" dirty="0"/>
              <a:t>программист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518301B7-15C5-E184-096F-BF82F42163C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73650" y="3701663"/>
            <a:ext cx="2598737" cy="110966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600" dirty="0" err="1"/>
              <a:t>Безлаковская</a:t>
            </a:r>
            <a:r>
              <a:rPr lang="ru-RU" sz="1600" dirty="0"/>
              <a:t> </a:t>
            </a:r>
          </a:p>
          <a:p>
            <a:pPr rtl="0"/>
            <a:r>
              <a:rPr lang="ru-RU" sz="1600" dirty="0"/>
              <a:t>ника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DD57FB11-65D1-6B1C-8D88-F932BF765A7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575491" y="4445602"/>
            <a:ext cx="2596896" cy="36512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300" dirty="0"/>
              <a:t>программист - дизайнер</a:t>
            </a:r>
          </a:p>
        </p:txBody>
      </p:sp>
    </p:spTree>
    <p:extLst>
      <p:ext uri="{BB962C8B-B14F-4D97-AF65-F5344CB8AC3E}">
        <p14:creationId xmlns:p14="http://schemas.microsoft.com/office/powerpoint/2010/main" val="20119301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Times new Roman"/>
        <a:ea typeface=""/>
        <a:cs typeface="Times new Roma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1374563_TF78438558_Win32" id="{76711A89-13B1-40D9-BE7D-DF6A7AE37A67}" vid="{2C8223F2-D103-4C97-B864-56CF43B8296C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{389B21E0-7D76-40AC-92A1-0DDC346C9FB4}tf78438558_win32</Template>
  <TotalTime>52</TotalTime>
  <Words>242</Words>
  <Application>Microsoft Office PowerPoint</Application>
  <PresentationFormat>Широкоэкранный</PresentationFormat>
  <Paragraphs>34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Aptos</vt:lpstr>
      <vt:lpstr>Arial</vt:lpstr>
      <vt:lpstr>Arial Black</vt:lpstr>
      <vt:lpstr>Roboto</vt:lpstr>
      <vt:lpstr>Times new Roman</vt:lpstr>
      <vt:lpstr>Tw Cen MT</vt:lpstr>
      <vt:lpstr>Тема Office</vt:lpstr>
      <vt:lpstr>EVA-game </vt:lpstr>
      <vt:lpstr>Цель:</vt:lpstr>
      <vt:lpstr>Задачи</vt:lpstr>
      <vt:lpstr>Как выглядит игра</vt:lpstr>
      <vt:lpstr>Персонажи и препятствия</vt:lpstr>
      <vt:lpstr>Маскот кванториума</vt:lpstr>
      <vt:lpstr>Маскот кванториума</vt:lpstr>
      <vt:lpstr>Перспективы проекта </vt:lpstr>
      <vt:lpstr>ЗНАКОМСТВО С КОМАНДОЙ</vt:lpstr>
      <vt:lpstr>EVA-game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EVA-game </dc:title>
  <dc:subject/>
  <dc:creator>dell</dc:creator>
  <cp:lastModifiedBy>dell</cp:lastModifiedBy>
  <cp:revision>3</cp:revision>
  <dcterms:created xsi:type="dcterms:W3CDTF">2024-02-27T19:39:33Z</dcterms:created>
  <dcterms:modified xsi:type="dcterms:W3CDTF">2024-02-27T21:38:00Z</dcterms:modified>
</cp:coreProperties>
</file>